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56" r:id="rId2"/>
    <p:sldId id="957" r:id="rId3"/>
    <p:sldId id="958" r:id="rId4"/>
    <p:sldId id="959" r:id="rId5"/>
    <p:sldId id="9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59" y="243373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313. TOPA AW, HONG NGAI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 My </a:t>
            </a:r>
            <a:r>
              <a:rPr lang="en-US" sz="1500" dirty="0" err="1"/>
              <a:t>Saviour</a:t>
            </a:r>
            <a:r>
              <a:rPr lang="en-US" sz="1500" dirty="0"/>
              <a:t>, Hear Me</a:t>
            </a:r>
          </a:p>
          <a:p>
            <a:r>
              <a:rPr lang="en-US" sz="1500" dirty="0"/>
              <a:t>Late 39:12</a:t>
            </a:r>
          </a:p>
          <a:p>
            <a:r>
              <a:rPr lang="en-US" sz="1500" dirty="0"/>
              <a:t>Fanny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6240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leiba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0997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9776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in,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ma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096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1481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236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313. TOPA AW, HONG NGAI IN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2018-12-14T15:15:04Z</dcterms:modified>
</cp:coreProperties>
</file>